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7104063" cy="1023461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4380" y="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DE9F4-76F3-4958-BDB6-10C6C3B3A385}" type="datetimeFigureOut">
              <a:rPr lang="sv-SE"/>
              <a:pPr>
                <a:defRPr/>
              </a:pPr>
              <a:t>2024-03-18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39CFE-EABD-4E4F-934E-B3296A08FA68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B066D-6A32-42D3-9F8A-449C676D7558}" type="datetimeFigureOut">
              <a:rPr lang="sv-SE"/>
              <a:pPr>
                <a:defRPr/>
              </a:pPr>
              <a:t>2024-03-18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62D08-1163-49AC-97DF-7FC5F5B2548B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E0F5D-3E6C-4063-B8E9-4903E805264C}" type="datetimeFigureOut">
              <a:rPr lang="sv-SE"/>
              <a:pPr>
                <a:defRPr/>
              </a:pPr>
              <a:t>2024-03-18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353AD-7C65-41CD-AB47-7C4982B9A1AD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86978-3693-4FAA-8654-FBA392049345}" type="datetimeFigureOut">
              <a:rPr lang="sv-SE"/>
              <a:pPr>
                <a:defRPr/>
              </a:pPr>
              <a:t>2024-03-18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BB6CC-2DD0-4FB3-A7A5-2212688BAEE9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DEAE7-9DD4-4A04-947F-0F3F56907858}" type="datetimeFigureOut">
              <a:rPr lang="sv-SE"/>
              <a:pPr>
                <a:defRPr/>
              </a:pPr>
              <a:t>2024-03-18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E482A-D662-48E4-8241-50CC3F3E6977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95BC4-F4CF-428B-A018-3DBF5802EC56}" type="datetimeFigureOut">
              <a:rPr lang="sv-SE"/>
              <a:pPr>
                <a:defRPr/>
              </a:pPr>
              <a:t>2024-03-18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BEA88-5C94-496C-A388-EF18C05DACB0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D0B20-1B1F-4A2A-9B59-8F40C31AE9F8}" type="datetimeFigureOut">
              <a:rPr lang="sv-SE"/>
              <a:pPr>
                <a:defRPr/>
              </a:pPr>
              <a:t>2024-03-18</a:t>
            </a:fld>
            <a:endParaRPr lang="sv-SE" dirty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5A877-33EE-4EF2-9A9B-573C48188119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46B89-C776-451D-9D09-29234599B016}" type="datetimeFigureOut">
              <a:rPr lang="sv-SE"/>
              <a:pPr>
                <a:defRPr/>
              </a:pPr>
              <a:t>2024-03-18</a:t>
            </a:fld>
            <a:endParaRPr lang="sv-SE" dirty="0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9BE7F-A059-4D40-A74F-39556D553E61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737F8-A118-4097-876E-C9AEC0B0D711}" type="datetimeFigureOut">
              <a:rPr lang="sv-SE"/>
              <a:pPr>
                <a:defRPr/>
              </a:pPr>
              <a:t>2024-03-18</a:t>
            </a:fld>
            <a:endParaRPr lang="sv-SE" dirty="0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2E9E5-AB01-45B1-86AA-09FEEC85A05A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A7BCC-4F79-48D1-BB14-CD1E30FA0437}" type="datetimeFigureOut">
              <a:rPr lang="sv-SE"/>
              <a:pPr>
                <a:defRPr/>
              </a:pPr>
              <a:t>2024-03-18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F95B3-4E04-4241-AF47-C9F2C6BF6F34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C5928-14C5-4406-89E8-54486C526949}" type="datetimeFigureOut">
              <a:rPr lang="sv-SE"/>
              <a:pPr>
                <a:defRPr/>
              </a:pPr>
              <a:t>2024-03-18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5462A-8AFD-4B6F-B917-8DFF4D6E7E41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24D1DD6-D6D6-45CC-BDDE-DE1D357EF6C4}" type="datetimeFigureOut">
              <a:rPr lang="sv-SE"/>
              <a:pPr>
                <a:defRPr/>
              </a:pPr>
              <a:t>2024-03-18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B37D12-2D04-4DC9-BEA7-45CA279E813C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Bildobjekt 3" descr="Museilogg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9138" y="1065213"/>
            <a:ext cx="2770187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extruta 4"/>
          <p:cNvSpPr txBox="1">
            <a:spLocks noChangeArrowheads="1"/>
          </p:cNvSpPr>
          <p:nvPr/>
        </p:nvSpPr>
        <p:spPr bwMode="auto">
          <a:xfrm>
            <a:off x="476250" y="776288"/>
            <a:ext cx="5976938" cy="9294852"/>
          </a:xfrm>
          <a:prstGeom prst="rect">
            <a:avLst/>
          </a:prstGeom>
          <a:noFill/>
          <a:ln w="1905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endParaRPr lang="sv-SE" sz="2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sv-SE" sz="2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sv-SE" sz="10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sv-SE" sz="1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sv-SE" sz="2000" b="1" dirty="0">
                <a:latin typeface="Times New Roman" pitchFamily="18" charset="0"/>
                <a:cs typeface="Times New Roman" pitchFamily="18" charset="0"/>
              </a:rPr>
              <a:t>inbjuder</a:t>
            </a:r>
            <a:br>
              <a:rPr lang="sv-SE" sz="2000" b="1" dirty="0">
                <a:latin typeface="Times New Roman" pitchFamily="18" charset="0"/>
                <a:cs typeface="Times New Roman" pitchFamily="18" charset="0"/>
              </a:rPr>
            </a:br>
            <a:endParaRPr lang="sv-SE" sz="20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sv-SE" sz="2400" b="1" i="1" dirty="0">
                <a:latin typeface="Times New Roman" pitchFamily="18" charset="0"/>
                <a:cs typeface="Times New Roman" pitchFamily="18" charset="0"/>
              </a:rPr>
              <a:t>Malmö Modell Båt Klubb</a:t>
            </a:r>
          </a:p>
          <a:p>
            <a:pPr algn="ctr">
              <a:lnSpc>
                <a:spcPct val="150000"/>
              </a:lnSpc>
            </a:pPr>
            <a:r>
              <a:rPr lang="sv-SE" sz="2400" b="1" i="1" dirty="0">
                <a:latin typeface="Times New Roman" pitchFamily="18" charset="0"/>
                <a:cs typeface="Times New Roman" pitchFamily="18" charset="0"/>
              </a:rPr>
              <a:t>och</a:t>
            </a:r>
          </a:p>
          <a:p>
            <a:pPr algn="ctr">
              <a:lnSpc>
                <a:spcPct val="150000"/>
              </a:lnSpc>
            </a:pPr>
            <a:r>
              <a:rPr lang="sv-SE" sz="2400" b="1" i="1" dirty="0">
                <a:latin typeface="Times New Roman" pitchFamily="18" charset="0"/>
                <a:cs typeface="Times New Roman" pitchFamily="18" charset="0"/>
              </a:rPr>
              <a:t>dess medlemmar</a:t>
            </a:r>
          </a:p>
          <a:p>
            <a:pPr algn="ctr">
              <a:lnSpc>
                <a:spcPct val="150000"/>
              </a:lnSpc>
            </a:pPr>
            <a:r>
              <a:rPr lang="sv-SE" sz="2400" b="1" i="1" dirty="0">
                <a:latin typeface="Times New Roman" pitchFamily="18" charset="0"/>
                <a:cs typeface="Times New Roman" pitchFamily="18" charset="0"/>
              </a:rPr>
              <a:t>Gäller även vän klubben V</a:t>
            </a:r>
            <a:r>
              <a:rPr lang="sv-SE" sz="2400" b="1" i="1">
                <a:latin typeface="Times New Roman" pitchFamily="18" charset="0"/>
                <a:cs typeface="Times New Roman" pitchFamily="18" charset="0"/>
              </a:rPr>
              <a:t>allenbäck</a:t>
            </a:r>
            <a:endParaRPr lang="sv-SE" sz="2400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sv-SE" sz="2400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sv-SE" sz="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sv-SE" sz="2400" b="1" dirty="0">
                <a:latin typeface="Times New Roman" pitchFamily="18" charset="0"/>
                <a:cs typeface="Times New Roman" pitchFamily="18" charset="0"/>
              </a:rPr>
              <a:t>att ställa ut, demonstrera och köra</a:t>
            </a:r>
          </a:p>
          <a:p>
            <a:pPr algn="ctr"/>
            <a:r>
              <a:rPr lang="sv-SE" sz="2400" b="1" dirty="0">
                <a:latin typeface="Times New Roman" pitchFamily="18" charset="0"/>
                <a:cs typeface="Times New Roman" pitchFamily="18" charset="0"/>
              </a:rPr>
              <a:t>med sina modellbåtar i Råå hamn </a:t>
            </a:r>
          </a:p>
          <a:p>
            <a:pPr algn="ctr"/>
            <a:r>
              <a:rPr lang="sv-SE" sz="2400" b="1" dirty="0">
                <a:latin typeface="Times New Roman" pitchFamily="18" charset="0"/>
                <a:cs typeface="Times New Roman" pitchFamily="18" charset="0"/>
              </a:rPr>
              <a:t>lördagen den 15 juni kl. 10 - 15.</a:t>
            </a:r>
          </a:p>
          <a:p>
            <a:pPr algn="ctr"/>
            <a:r>
              <a:rPr lang="sv-SE" b="1" dirty="0">
                <a:latin typeface="Times New Roman" pitchFamily="18" charset="0"/>
                <a:cs typeface="Times New Roman" pitchFamily="18" charset="0"/>
              </a:rPr>
              <a:t>(Museet är öppet kl. 10 - 15)</a:t>
            </a:r>
          </a:p>
          <a:p>
            <a:pPr algn="ctr"/>
            <a:endParaRPr lang="sv-SE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sv-SE" sz="1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sv-SE" sz="1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sv-SE" sz="1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sv-SE" b="1" dirty="0">
                <a:latin typeface="Times New Roman" pitchFamily="18" charset="0"/>
                <a:cs typeface="Times New Roman" pitchFamily="18" charset="0"/>
              </a:rPr>
              <a:t>Välkomna</a:t>
            </a:r>
          </a:p>
          <a:p>
            <a:pPr algn="ctr"/>
            <a:endParaRPr lang="sv-SE" sz="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sv-SE" b="1" dirty="0">
                <a:latin typeface="Times New Roman" pitchFamily="18" charset="0"/>
                <a:cs typeface="Times New Roman" pitchFamily="18" charset="0"/>
              </a:rPr>
              <a:t>Hans-Ingvar Green</a:t>
            </a:r>
          </a:p>
          <a:p>
            <a:pPr algn="ctr"/>
            <a:r>
              <a:rPr lang="sv-SE" b="1" dirty="0">
                <a:latin typeface="Times New Roman" pitchFamily="18" charset="0"/>
                <a:cs typeface="Times New Roman" pitchFamily="18" charset="0"/>
              </a:rPr>
              <a:t>ordförande</a:t>
            </a:r>
          </a:p>
          <a:p>
            <a:pPr algn="ctr"/>
            <a:endParaRPr lang="sv-SE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sv-SE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51</Words>
  <Application>Microsoft Office PowerPoint</Application>
  <PresentationFormat>A4 (210 x 297 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Sven</dc:creator>
  <cp:lastModifiedBy>Hans-Ingvar Green</cp:lastModifiedBy>
  <cp:revision>33</cp:revision>
  <cp:lastPrinted>2016-12-14T08:05:23Z</cp:lastPrinted>
  <dcterms:created xsi:type="dcterms:W3CDTF">2012-05-11T19:06:27Z</dcterms:created>
  <dcterms:modified xsi:type="dcterms:W3CDTF">2024-03-18T18:09:20Z</dcterms:modified>
</cp:coreProperties>
</file>